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B0E2E-F11C-4D36-90DF-60502B37F1B4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14039-EF70-4702-8BED-E48C0467BA6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B0E2E-F11C-4D36-90DF-60502B37F1B4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14039-EF70-4702-8BED-E48C0467BA6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B0E2E-F11C-4D36-90DF-60502B37F1B4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14039-EF70-4702-8BED-E48C0467BA6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B0E2E-F11C-4D36-90DF-60502B37F1B4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14039-EF70-4702-8BED-E48C0467BA6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B0E2E-F11C-4D36-90DF-60502B37F1B4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14039-EF70-4702-8BED-E48C0467BA6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B0E2E-F11C-4D36-90DF-60502B37F1B4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14039-EF70-4702-8BED-E48C0467BA6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B0E2E-F11C-4D36-90DF-60502B37F1B4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14039-EF70-4702-8BED-E48C0467BA6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B0E2E-F11C-4D36-90DF-60502B37F1B4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14039-EF70-4702-8BED-E48C0467BA6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B0E2E-F11C-4D36-90DF-60502B37F1B4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14039-EF70-4702-8BED-E48C0467BA6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B0E2E-F11C-4D36-90DF-60502B37F1B4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14039-EF70-4702-8BED-E48C0467BA6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B0E2E-F11C-4D36-90DF-60502B37F1B4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14039-EF70-4702-8BED-E48C0467BA6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E4B0E2E-F11C-4D36-90DF-60502B37F1B4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1E314039-EF70-4702-8BED-E48C0467BA6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Способы добычи воды</a:t>
            </a:r>
            <a:endParaRPr lang="ru-RU" sz="6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Обеззараживание воды</a:t>
            </a:r>
            <a:endParaRPr lang="ru-RU" sz="4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81912">
            <a:off x="366454" y="428432"/>
            <a:ext cx="2736304" cy="20522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55212">
            <a:off x="6101598" y="518884"/>
            <a:ext cx="2651787" cy="1988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4474586"/>
            <a:ext cx="3803915" cy="2139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99617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-page-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31211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-page-1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7923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-page-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7926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-page-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9400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-page-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336188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-page-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6658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-page-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39302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-page-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41184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-page-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692999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-page-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439490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7</TotalTime>
  <Words>5</Words>
  <Application>Microsoft Office PowerPoint</Application>
  <PresentationFormat>Экран (4:3)</PresentationFormat>
  <Paragraphs>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Волна</vt:lpstr>
      <vt:lpstr>Способы добычи воды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Способы добычи воды</dc:title>
  <dc:creator>Пигашева</dc:creator>
  <cp:lastModifiedBy>Пигашева</cp:lastModifiedBy>
  <cp:revision>2</cp:revision>
  <dcterms:created xsi:type="dcterms:W3CDTF">2020-03-31T05:42:16Z</dcterms:created>
  <dcterms:modified xsi:type="dcterms:W3CDTF">2020-03-31T05:49:31Z</dcterms:modified>
</cp:coreProperties>
</file>